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640"/>
    <a:srgbClr val="A03123"/>
    <a:srgbClr val="A02A23"/>
    <a:srgbClr val="84B641"/>
    <a:srgbClr val="A02A1D"/>
    <a:srgbClr val="00BDDD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54" autoAdjust="0"/>
  </p:normalViewPr>
  <p:slideViewPr>
    <p:cSldViewPr showGuides="1">
      <p:cViewPr>
        <p:scale>
          <a:sx n="100" d="100"/>
          <a:sy n="100" d="100"/>
        </p:scale>
        <p:origin x="-312" y="-80"/>
      </p:cViewPr>
      <p:guideLst>
        <p:guide orient="horz" pos="192"/>
        <p:guide orient="horz" pos="912"/>
        <p:guide pos="364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57F8-2C28-4FE9-975F-8BDAE315F7ED}" type="datetimeFigureOut">
              <a:rPr lang="en-US" smtClean="0"/>
              <a:t>4/3/16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7B41-95A7-4192-977B-3B01CE2E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28" y="23688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9" name="Picture 8" descr="OLCF_2014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1844"/>
          <a:stretch/>
        </p:blipFill>
        <p:spPr>
          <a:xfrm>
            <a:off x="180975" y="0"/>
            <a:ext cx="8975371" cy="6772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7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204686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025876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0390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LCF_20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1844"/>
          <a:stretch/>
        </p:blipFill>
        <p:spPr>
          <a:xfrm>
            <a:off x="180975" y="0"/>
            <a:ext cx="8975371" cy="67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44475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4475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4/3/16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OLCF_2014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35903"/>
            <a:ext cx="2399055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236887"/>
            <a:ext cx="4445922" cy="888705"/>
          </a:xfrm>
        </p:spPr>
        <p:txBody>
          <a:bodyPr/>
          <a:lstStyle/>
          <a:p>
            <a:r>
              <a:rPr lang="en-US" dirty="0" smtClean="0"/>
              <a:t>Developer’s Day topics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244475"/>
            <a:ext cx="8636290" cy="496290"/>
          </a:xfrm>
        </p:spPr>
        <p:txBody>
          <a:bodyPr/>
          <a:lstStyle/>
          <a:p>
            <a:r>
              <a:rPr lang="en-US" dirty="0" smtClean="0"/>
              <a:t>Migrating to JSON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YAML has limited distribution, not available on SLES</a:t>
            </a:r>
          </a:p>
          <a:p>
            <a:r>
              <a:rPr lang="en-US" dirty="0" smtClean="0"/>
              <a:t>JSON supports YAML format</a:t>
            </a:r>
          </a:p>
          <a:p>
            <a:r>
              <a:rPr lang="en-US" dirty="0" smtClean="0"/>
              <a:t>Which JSON library to use?</a:t>
            </a:r>
          </a:p>
          <a:p>
            <a:pPr lvl="1"/>
            <a:r>
              <a:rPr lang="en-US" dirty="0" err="1" smtClean="0"/>
              <a:t>Libjson</a:t>
            </a:r>
            <a:r>
              <a:rPr lang="en-US" dirty="0" smtClean="0"/>
              <a:t>-c </a:t>
            </a:r>
          </a:p>
          <a:p>
            <a:pPr lvl="1"/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Own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96290"/>
          </a:xfrm>
        </p:spPr>
        <p:txBody>
          <a:bodyPr/>
          <a:lstStyle/>
          <a:p>
            <a:r>
              <a:rPr lang="en-US" dirty="0" smtClean="0"/>
              <a:t>Bringing Upstream client into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838200"/>
            <a:ext cx="8642640" cy="5333999"/>
          </a:xfrm>
        </p:spPr>
        <p:txBody>
          <a:bodyPr/>
          <a:lstStyle/>
          <a:p>
            <a:r>
              <a:rPr lang="en-US" dirty="0" smtClean="0"/>
              <a:t>Style issues – if (</a:t>
            </a:r>
            <a:r>
              <a:rPr lang="en-US" dirty="0" err="1" smtClean="0"/>
              <a:t>ptr</a:t>
            </a:r>
            <a:r>
              <a:rPr lang="en-US" dirty="0" smtClean="0"/>
              <a:t> != NULL) and friends</a:t>
            </a:r>
          </a:p>
          <a:p>
            <a:r>
              <a:rPr lang="en-US" dirty="0" smtClean="0"/>
              <a:t>Memory tracking changes</a:t>
            </a:r>
          </a:p>
          <a:p>
            <a:pPr lvl="1"/>
            <a:r>
              <a:rPr lang="en-US" dirty="0" smtClean="0"/>
              <a:t>Upstream removed </a:t>
            </a:r>
            <a:r>
              <a:rPr lang="en-US" dirty="0" err="1" smtClean="0"/>
              <a:t>libcfs</a:t>
            </a:r>
            <a:r>
              <a:rPr lang="en-US" dirty="0" smtClean="0"/>
              <a:t>/</a:t>
            </a:r>
            <a:r>
              <a:rPr lang="en-US" dirty="0" err="1" smtClean="0"/>
              <a:t>lustre</a:t>
            </a:r>
            <a:r>
              <a:rPr lang="en-US" dirty="0" smtClean="0"/>
              <a:t> memory profiling</a:t>
            </a:r>
          </a:p>
          <a:p>
            <a:pPr lvl="1"/>
            <a:r>
              <a:rPr lang="en-US" dirty="0" smtClean="0"/>
              <a:t>Could use in kernel memory profiling</a:t>
            </a:r>
          </a:p>
          <a:p>
            <a:pPr lvl="2"/>
            <a:r>
              <a:rPr lang="en-US" dirty="0" smtClean="0"/>
              <a:t>Expensive and needs debugging kernels</a:t>
            </a:r>
          </a:p>
          <a:p>
            <a:pPr lvl="2"/>
            <a:r>
              <a:rPr lang="en-US" dirty="0" smtClean="0"/>
              <a:t>KDER ?</a:t>
            </a:r>
          </a:p>
          <a:p>
            <a:r>
              <a:rPr lang="en-US" dirty="0" smtClean="0"/>
              <a:t>Stack tracing – same issues as memory tracking</a:t>
            </a:r>
          </a:p>
          <a:p>
            <a:pPr lvl="1"/>
            <a:r>
              <a:rPr lang="en-US" dirty="0" smtClean="0"/>
              <a:t>Use in house kernel API’s (</a:t>
            </a:r>
            <a:r>
              <a:rPr lang="en-US" dirty="0" err="1" smtClean="0"/>
              <a:t>ftrace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KDER ?</a:t>
            </a:r>
          </a:p>
          <a:p>
            <a:r>
              <a:rPr lang="en-US" dirty="0"/>
              <a:t>What needs to be done to start standard testing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Automatic patch applied from driver-</a:t>
            </a:r>
            <a:r>
              <a:rPr lang="en-US" dirty="0" err="1" smtClean="0"/>
              <a:t>devel</a:t>
            </a:r>
            <a:r>
              <a:rPr lang="en-US" dirty="0" smtClean="0"/>
              <a:t> mailing list</a:t>
            </a:r>
          </a:p>
        </p:txBody>
      </p:sp>
    </p:spTree>
    <p:extLst>
      <p:ext uri="{BB962C8B-B14F-4D97-AF65-F5344CB8AC3E}">
        <p14:creationId xmlns:p14="http://schemas.microsoft.com/office/powerpoint/2010/main" val="332208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475"/>
            <a:ext cx="8636290" cy="496290"/>
          </a:xfrm>
        </p:spPr>
        <p:txBody>
          <a:bodyPr/>
          <a:lstStyle/>
          <a:p>
            <a:r>
              <a:rPr lang="en-US" dirty="0" smtClean="0"/>
              <a:t>Upstream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90599"/>
            <a:ext cx="8642640" cy="5257801"/>
          </a:xfrm>
        </p:spPr>
        <p:txBody>
          <a:bodyPr/>
          <a:lstStyle/>
          <a:p>
            <a:r>
              <a:rPr lang="en-US" dirty="0" smtClean="0"/>
              <a:t>Linux 4.6 </a:t>
            </a:r>
            <a:r>
              <a:rPr lang="en-US" dirty="0" err="1" smtClean="0"/>
              <a:t>LNet</a:t>
            </a:r>
            <a:r>
              <a:rPr lang="en-US" dirty="0" smtClean="0"/>
              <a:t> will be up to date</a:t>
            </a:r>
          </a:p>
          <a:p>
            <a:pPr lvl="1"/>
            <a:r>
              <a:rPr lang="en-US" dirty="0" smtClean="0"/>
              <a:t>Make building </a:t>
            </a:r>
            <a:r>
              <a:rPr lang="en-US" dirty="0" err="1" smtClean="0"/>
              <a:t>LNet</a:t>
            </a:r>
            <a:r>
              <a:rPr lang="en-US" dirty="0" smtClean="0"/>
              <a:t> optional for 4.6+ kernels?</a:t>
            </a:r>
          </a:p>
          <a:p>
            <a:pPr lvl="1"/>
            <a:r>
              <a:rPr lang="en-US" dirty="0" smtClean="0"/>
              <a:t>Have developers push patches upstream now.</a:t>
            </a:r>
          </a:p>
          <a:p>
            <a:r>
              <a:rPr lang="en-US" dirty="0" smtClean="0"/>
              <a:t>What to do when upstream client is synced?</a:t>
            </a:r>
          </a:p>
          <a:p>
            <a:r>
              <a:rPr lang="en-US" dirty="0" smtClean="0"/>
              <a:t>Building only utilities and against upstream kernels.</a:t>
            </a:r>
          </a:p>
          <a:p>
            <a:r>
              <a:rPr lang="en-US" dirty="0" smtClean="0"/>
              <a:t>Developing against upstream</a:t>
            </a:r>
          </a:p>
          <a:p>
            <a:pPr lvl="1"/>
            <a:r>
              <a:rPr lang="en-US" dirty="0"/>
              <a:t>What needs to be done to make this a reality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Follow OFED approach?</a:t>
            </a:r>
          </a:p>
          <a:p>
            <a:pPr lvl="2"/>
            <a:r>
              <a:rPr lang="en-US" dirty="0" smtClean="0"/>
              <a:t>Work with vendor trees?</a:t>
            </a:r>
          </a:p>
          <a:p>
            <a:pPr lvl="1"/>
            <a:r>
              <a:rPr lang="en-US" dirty="0" smtClean="0"/>
              <a:t>How to migrate working with newer kernels.</a:t>
            </a:r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ibcfs</a:t>
            </a:r>
            <a:r>
              <a:rPr lang="en-US" dirty="0" smtClean="0"/>
              <a:t> = compact for older </a:t>
            </a:r>
            <a:r>
              <a:rPr lang="en-US" dirty="0" err="1" smtClean="0"/>
              <a:t>distros</a:t>
            </a: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  <a:p>
            <a:pPr marL="34607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7815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189</Words>
  <Application>Microsoft Macintosh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Developer’s Day topics </vt:lpstr>
      <vt:lpstr>Migrating to JSON</vt:lpstr>
      <vt:lpstr>Bringing Upstream client into the fold</vt:lpstr>
      <vt:lpstr>Upstream migration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Microsoft Office User</cp:lastModifiedBy>
  <cp:revision>82</cp:revision>
  <dcterms:created xsi:type="dcterms:W3CDTF">2014-04-08T18:22:41Z</dcterms:created>
  <dcterms:modified xsi:type="dcterms:W3CDTF">2016-04-03T21:36:36Z</dcterms:modified>
</cp:coreProperties>
</file>